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D9B7A-0FDE-425A-92DC-29685B20D855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9EDE9-F99F-4D6D-B99F-70AF449A87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D9B7A-0FDE-425A-92DC-29685B20D855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9EDE9-F99F-4D6D-B99F-70AF449A87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D9B7A-0FDE-425A-92DC-29685B20D855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9EDE9-F99F-4D6D-B99F-70AF449A87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D9B7A-0FDE-425A-92DC-29685B20D855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9EDE9-F99F-4D6D-B99F-70AF449A87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D9B7A-0FDE-425A-92DC-29685B20D855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9EDE9-F99F-4D6D-B99F-70AF449A87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D9B7A-0FDE-425A-92DC-29685B20D855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9EDE9-F99F-4D6D-B99F-70AF449A87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D9B7A-0FDE-425A-92DC-29685B20D855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9EDE9-F99F-4D6D-B99F-70AF449A87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D9B7A-0FDE-425A-92DC-29685B20D855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9EDE9-F99F-4D6D-B99F-70AF449A87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D9B7A-0FDE-425A-92DC-29685B20D855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9EDE9-F99F-4D6D-B99F-70AF449A87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D9B7A-0FDE-425A-92DC-29685B20D855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9EDE9-F99F-4D6D-B99F-70AF449A87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D9B7A-0FDE-425A-92DC-29685B20D855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9EDE9-F99F-4D6D-B99F-70AF449A87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2D9B7A-0FDE-425A-92DC-29685B20D855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9EDE9-F99F-4D6D-B99F-70AF449A87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Hades, Persephone </a:t>
            </a:r>
            <a:r>
              <a:rPr lang="en-US" dirty="0" err="1" smtClean="0"/>
              <a:t>and,Demeter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reason</a:t>
            </a:r>
            <a:r>
              <a:rPr lang="el-GR" dirty="0" smtClean="0"/>
              <a:t>Ω</a:t>
            </a:r>
            <a:r>
              <a:rPr lang="en-US" dirty="0" smtClean="0"/>
              <a:t>s for the seasons</a:t>
            </a:r>
            <a:endParaRPr lang="en-US" dirty="0"/>
          </a:p>
        </p:txBody>
      </p:sp>
      <p:pic>
        <p:nvPicPr>
          <p:cNvPr id="1026" name="Picture 2" descr="C:\Documents and Settings\s125733\Local Settings\Temporary Internet Files\Content.IE5\VBBTFEKH\MC90005725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4495800"/>
            <a:ext cx="2532090" cy="1699570"/>
          </a:xfrm>
          <a:prstGeom prst="rect">
            <a:avLst/>
          </a:prstGeom>
          <a:noFill/>
        </p:spPr>
      </p:pic>
      <p:pic>
        <p:nvPicPr>
          <p:cNvPr id="1027" name="Picture 3" descr="C:\Documents and Settings\s125733\Local Settings\Temporary Internet Files\Content.IE5\XOJ1XO6R\MC90041494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0"/>
            <a:ext cx="3129134" cy="2590800"/>
          </a:xfrm>
          <a:prstGeom prst="rect">
            <a:avLst/>
          </a:prstGeom>
          <a:noFill/>
        </p:spPr>
      </p:pic>
      <p:pic>
        <p:nvPicPr>
          <p:cNvPr id="1029" name="Picture 5" descr="C:\Documents and Settings\s125733\Local Settings\Temporary Internet Files\Content.IE5\7BEAYDM0\MC90041607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228600"/>
            <a:ext cx="1593850" cy="19970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Hades plan!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Hades loved Persephone but he knew that she would never want to marry him because he was lord of the under world. So he planned to kidnap her. </a:t>
            </a:r>
            <a:endParaRPr lang="en-US" dirty="0"/>
          </a:p>
        </p:txBody>
      </p:sp>
      <p:pic>
        <p:nvPicPr>
          <p:cNvPr id="4" name="Picture 3" descr="chario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24200" y="3048000"/>
            <a:ext cx="3280410" cy="3657600"/>
          </a:xfrm>
          <a:prstGeom prst="rect">
            <a:avLst/>
          </a:prstGeom>
        </p:spPr>
      </p:pic>
      <p:pic>
        <p:nvPicPr>
          <p:cNvPr id="2053" name="Picture 5" descr="C:\Documents and Settings\s125733\Local Settings\Temporary Internet Files\Content.IE5\VBBTFEKH\MC90042384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886200"/>
            <a:ext cx="1803400" cy="1981200"/>
          </a:xfrm>
          <a:prstGeom prst="rect">
            <a:avLst/>
          </a:prstGeom>
          <a:noFill/>
        </p:spPr>
      </p:pic>
      <p:pic>
        <p:nvPicPr>
          <p:cNvPr id="2055" name="Picture 7" descr="C:\Documents and Settings\s125733\Local Settings\Temporary Internet Files\Content.IE5\7BEAYDM0\MC900435931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43051" y="3886200"/>
            <a:ext cx="2600949" cy="20574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outcome!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Hades captured Persephone and wouldn’t let her go. Persephone mother Demeter searched every where and didn’t care for the crops.[she is the </a:t>
            </a:r>
            <a:r>
              <a:rPr lang="en-US" dirty="0" err="1" smtClean="0"/>
              <a:t>goddes</a:t>
            </a:r>
            <a:r>
              <a:rPr lang="en-US" dirty="0" smtClean="0"/>
              <a:t> of plants] once she found out she rushed to </a:t>
            </a:r>
            <a:r>
              <a:rPr lang="en-US" dirty="0" err="1" smtClean="0"/>
              <a:t>Zues</a:t>
            </a:r>
            <a:r>
              <a:rPr lang="en-US" dirty="0" smtClean="0"/>
              <a:t> on </a:t>
            </a:r>
            <a:r>
              <a:rPr lang="en-US" dirty="0" err="1" smtClean="0"/>
              <a:t>mt.Olympus</a:t>
            </a:r>
            <a:r>
              <a:rPr lang="en-US" dirty="0" smtClean="0"/>
              <a:t> . And told him everything he agreed to free Persephone </a:t>
            </a:r>
          </a:p>
          <a:p>
            <a:r>
              <a:rPr lang="en-US" dirty="0" smtClean="0"/>
              <a:t>Only if she hadn’t ate the food of the underworld.</a:t>
            </a:r>
            <a:endParaRPr lang="en-US" dirty="0"/>
          </a:p>
        </p:txBody>
      </p:sp>
      <p:pic>
        <p:nvPicPr>
          <p:cNvPr id="2050" name="Picture 2" descr="C:\Documents and Settings\s125733\Local Settings\Temp\Temporary Internet Files\Content.IE5\K1GFQWNM\MC90041607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374" y="-115909"/>
            <a:ext cx="1900980" cy="1868510"/>
          </a:xfrm>
          <a:prstGeom prst="rect">
            <a:avLst/>
          </a:prstGeom>
          <a:noFill/>
        </p:spPr>
      </p:pic>
      <p:pic>
        <p:nvPicPr>
          <p:cNvPr id="6" name="Picture 5" descr="Zeus_by_Var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86600" y="4495800"/>
            <a:ext cx="2057400" cy="2057400"/>
          </a:xfrm>
          <a:prstGeom prst="rect">
            <a:avLst/>
          </a:prstGeom>
        </p:spPr>
      </p:pic>
      <p:pic>
        <p:nvPicPr>
          <p:cNvPr id="3077" name="Picture 5" descr="C:\Documents and Settings\s125733\Local Settings\Temporary Internet Files\Content.IE5\VBBTFEKH\MC900432659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0"/>
            <a:ext cx="2285714" cy="2285714"/>
          </a:xfrm>
          <a:prstGeom prst="rect">
            <a:avLst/>
          </a:prstGeom>
          <a:noFill/>
        </p:spPr>
      </p:pic>
      <p:pic>
        <p:nvPicPr>
          <p:cNvPr id="3078" name="Picture 6" descr="C:\Documents and Settings\s125733\Local Settings\Temporary Internet Files\Content.IE5\XOJ1XO6R\MC900441735[1]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5181600"/>
            <a:ext cx="1676400" cy="16764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Hermes to the rescue !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Hermes came but he was to late she had eaten the food of the under world and could only come to earth for half of the year. </a:t>
            </a:r>
            <a:endParaRPr lang="en-US" dirty="0"/>
          </a:p>
        </p:txBody>
      </p:sp>
      <p:pic>
        <p:nvPicPr>
          <p:cNvPr id="4" name="Picture 3" descr="tumblr_lamilmuqAN1qckq2co1_4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3194050"/>
            <a:ext cx="3037336" cy="3663950"/>
          </a:xfrm>
          <a:prstGeom prst="rect">
            <a:avLst/>
          </a:prstGeom>
        </p:spPr>
      </p:pic>
      <p:pic>
        <p:nvPicPr>
          <p:cNvPr id="5" name="Picture 4" descr="Underworl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3200400"/>
            <a:ext cx="4933950" cy="349598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is why we have the seasons!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when Persephone was down in the underworld we have fall and winter and when she is with her mother its spring and summer.</a:t>
            </a:r>
            <a:endParaRPr lang="en-US" dirty="0"/>
          </a:p>
        </p:txBody>
      </p:sp>
      <p:pic>
        <p:nvPicPr>
          <p:cNvPr id="3074" name="Picture 2" descr="C:\Documents and Settings\s125733\Local Settings\Temp\Temporary Internet Files\Content.IE5\8514ID5M\MC90039872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994" y="3966058"/>
            <a:ext cx="1416406" cy="1825142"/>
          </a:xfrm>
          <a:prstGeom prst="rect">
            <a:avLst/>
          </a:prstGeom>
          <a:noFill/>
        </p:spPr>
      </p:pic>
      <p:pic>
        <p:nvPicPr>
          <p:cNvPr id="3075" name="Picture 3" descr="C:\Documents and Settings\s125733\Local Settings\Temp\Temporary Internet Files\Content.IE5\164W6P0Q\MC90039872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2680" y="3962400"/>
            <a:ext cx="1417320" cy="1826057"/>
          </a:xfrm>
          <a:prstGeom prst="rect">
            <a:avLst/>
          </a:prstGeom>
          <a:noFill/>
        </p:spPr>
      </p:pic>
      <p:pic>
        <p:nvPicPr>
          <p:cNvPr id="3076" name="Picture 4" descr="C:\Documents and Settings\s125733\Local Settings\Temp\Temporary Internet Files\Content.IE5\FQUP6W2X\MC900398725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55794" y="3962400"/>
            <a:ext cx="1416406" cy="1826057"/>
          </a:xfrm>
          <a:prstGeom prst="rect">
            <a:avLst/>
          </a:prstGeom>
          <a:noFill/>
        </p:spPr>
      </p:pic>
      <p:pic>
        <p:nvPicPr>
          <p:cNvPr id="3077" name="Picture 5" descr="C:\Documents and Settings\s125733\Local Settings\Temp\Temporary Internet Files\Content.IE5\164W6P0Q\MC900398727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41794" y="3965143"/>
            <a:ext cx="1416406" cy="182605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173</Words>
  <Application>Microsoft Office PowerPoint</Application>
  <PresentationFormat>On-screen Show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Hades, Persephone and,Demeter</vt:lpstr>
      <vt:lpstr>Hades plan!</vt:lpstr>
      <vt:lpstr>The outcome!</vt:lpstr>
      <vt:lpstr>Hermes to the rescue ! </vt:lpstr>
      <vt:lpstr>This is why we have the seasons!</vt:lpstr>
    </vt:vector>
  </TitlesOfParts>
  <Company>McKinney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TechSpec</dc:creator>
  <cp:lastModifiedBy>misd</cp:lastModifiedBy>
  <cp:revision>6</cp:revision>
  <dcterms:created xsi:type="dcterms:W3CDTF">2012-01-17T19:39:11Z</dcterms:created>
  <dcterms:modified xsi:type="dcterms:W3CDTF">2012-01-18T19:58:45Z</dcterms:modified>
</cp:coreProperties>
</file>